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8" r:id="rId8"/>
    <p:sldId id="266" r:id="rId9"/>
    <p:sldId id="267" r:id="rId10"/>
    <p:sldId id="269" r:id="rId11"/>
    <p:sldId id="262" r:id="rId12"/>
    <p:sldId id="263" r:id="rId13"/>
    <p:sldId id="270" r:id="rId14"/>
    <p:sldId id="271" r:id="rId15"/>
    <p:sldId id="272" r:id="rId16"/>
    <p:sldId id="273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alena Szczepan" userId="00cbccab80ff96c4" providerId="LiveId" clId="{F015E40C-D681-4449-8471-BF86C2FA26AA}"/>
    <pc:docChg chg="modSld">
      <pc:chgData name="Magdalena Szczepan" userId="00cbccab80ff96c4" providerId="LiveId" clId="{F015E40C-D681-4449-8471-BF86C2FA26AA}" dt="2020-06-01T17:11:16.033" v="42" actId="20577"/>
      <pc:docMkLst>
        <pc:docMk/>
      </pc:docMkLst>
      <pc:sldChg chg="modSp mod">
        <pc:chgData name="Magdalena Szczepan" userId="00cbccab80ff96c4" providerId="LiveId" clId="{F015E40C-D681-4449-8471-BF86C2FA26AA}" dt="2020-05-30T11:03:04.278" v="2" actId="255"/>
        <pc:sldMkLst>
          <pc:docMk/>
          <pc:sldMk cId="810051675" sldId="256"/>
        </pc:sldMkLst>
        <pc:spChg chg="mod">
          <ac:chgData name="Magdalena Szczepan" userId="00cbccab80ff96c4" providerId="LiveId" clId="{F015E40C-D681-4449-8471-BF86C2FA26AA}" dt="2020-05-30T11:03:04.278" v="2" actId="255"/>
          <ac:spMkLst>
            <pc:docMk/>
            <pc:sldMk cId="810051675" sldId="256"/>
            <ac:spMk id="2" creationId="{EAFFE0E1-D2CF-4A8B-90B4-99FE587133E0}"/>
          </ac:spMkLst>
        </pc:spChg>
      </pc:sldChg>
      <pc:sldChg chg="modSp mod">
        <pc:chgData name="Magdalena Szczepan" userId="00cbccab80ff96c4" providerId="LiveId" clId="{F015E40C-D681-4449-8471-BF86C2FA26AA}" dt="2020-05-30T11:04:18.420" v="3" actId="1076"/>
        <pc:sldMkLst>
          <pc:docMk/>
          <pc:sldMk cId="45950421" sldId="259"/>
        </pc:sldMkLst>
        <pc:spChg chg="mod">
          <ac:chgData name="Magdalena Szczepan" userId="00cbccab80ff96c4" providerId="LiveId" clId="{F015E40C-D681-4449-8471-BF86C2FA26AA}" dt="2020-05-30T11:04:18.420" v="3" actId="1076"/>
          <ac:spMkLst>
            <pc:docMk/>
            <pc:sldMk cId="45950421" sldId="259"/>
            <ac:spMk id="2" creationId="{C83EC5FE-2BD4-446C-97C4-1EEE50B1D5B0}"/>
          </ac:spMkLst>
        </pc:spChg>
      </pc:sldChg>
      <pc:sldChg chg="modSp mod">
        <pc:chgData name="Magdalena Szczepan" userId="00cbccab80ff96c4" providerId="LiveId" clId="{F015E40C-D681-4449-8471-BF86C2FA26AA}" dt="2020-06-01T17:11:16.033" v="42" actId="20577"/>
        <pc:sldMkLst>
          <pc:docMk/>
          <pc:sldMk cId="1283242276" sldId="264"/>
        </pc:sldMkLst>
        <pc:spChg chg="mod">
          <ac:chgData name="Magdalena Szczepan" userId="00cbccab80ff96c4" providerId="LiveId" clId="{F015E40C-D681-4449-8471-BF86C2FA26AA}" dt="2020-06-01T17:11:16.033" v="42" actId="20577"/>
          <ac:spMkLst>
            <pc:docMk/>
            <pc:sldMk cId="1283242276" sldId="264"/>
            <ac:spMk id="3" creationId="{8F21D9A7-A8F6-4203-96C8-6DBC52FC6C6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EE97FF-7C57-4FCF-AFAB-7E99B5EDA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93730"/>
            <a:ext cx="9448800" cy="1825096"/>
          </a:xfrm>
        </p:spPr>
        <p:txBody>
          <a:bodyPr/>
          <a:lstStyle/>
          <a:p>
            <a:pPr algn="ctr"/>
            <a:r>
              <a:rPr lang="pl-PL" dirty="0"/>
              <a:t>WITAMY SERDECZNIE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F21D9A7-A8F6-4203-96C8-6DBC52FC6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2324" y="3790949"/>
            <a:ext cx="3638551" cy="886351"/>
          </a:xfrm>
        </p:spPr>
        <p:txBody>
          <a:bodyPr>
            <a:normAutofit/>
          </a:bodyPr>
          <a:lstStyle/>
          <a:p>
            <a:r>
              <a:rPr lang="pl-PL" dirty="0"/>
              <a:t>mgr Magdalena Szczepan</a:t>
            </a:r>
          </a:p>
          <a:p>
            <a:r>
              <a:rPr lang="pl-PL" dirty="0"/>
              <a:t>mgr Anna </a:t>
            </a:r>
            <a:r>
              <a:rPr lang="pl-PL" dirty="0" err="1"/>
              <a:t>Sanecka-Zubek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32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33759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14" y="1735015"/>
            <a:ext cx="9004572" cy="388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42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399D8A6-131A-45B4-A0BC-035129A5D28B}"/>
              </a:ext>
            </a:extLst>
          </p:cNvPr>
          <p:cNvSpPr/>
          <p:nvPr/>
        </p:nvSpPr>
        <p:spPr>
          <a:xfrm>
            <a:off x="680720" y="1767840"/>
            <a:ext cx="10520680" cy="4990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kredki ołówkowe cienkie miękkie (12 kolorów)</a:t>
            </a:r>
          </a:p>
          <a:p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 bloki rysunkowe białe</a:t>
            </a:r>
          </a:p>
          <a:p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 bloki rysunkowe kolorowe</a:t>
            </a:r>
          </a:p>
          <a:p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 bloki techniczne białe</a:t>
            </a:r>
          </a:p>
          <a:p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 bloki techniczne kolorowe</a:t>
            </a:r>
          </a:p>
          <a:p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 plastelina (atestowana)</a:t>
            </a:r>
          </a:p>
          <a:p>
            <a:pPr>
              <a:buFontTx/>
              <a:buChar char="-"/>
            </a:pP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klej ,,Magik”</a:t>
            </a:r>
          </a:p>
          <a:p>
            <a:pPr>
              <a:buFontTx/>
              <a:buChar char="-"/>
            </a:pP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klej roślinny 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 kolorowanka dostosowana do wieku dziecka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 teczka biurowa kolorowa z gumką- podpisana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duże opakowania chusteczek higienicznych ( w pudełku-wyciągane)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 opakowanie chusteczek nawilżających</a:t>
            </a:r>
          </a:p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0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6D4A43E-CD30-440F-95A5-4E81BC45CF51}"/>
              </a:ext>
            </a:extLst>
          </p:cNvPr>
          <p:cNvSpPr/>
          <p:nvPr/>
        </p:nvSpPr>
        <p:spPr>
          <a:xfrm>
            <a:off x="518160" y="1869440"/>
            <a:ext cx="11531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fartuszek podpisany w widocznym miejscu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ręcznik z pętelką -podpisany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strój gimnastyczny ( koszulka, spodenki w płóciennym woreczku - podpisane 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 widocznym miejscu)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wygodne obuwie na zmianę – podpisane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kubek ( o średnicy 8 cm w górnej części), pasta do zębów, szczoteczka – podpisane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 widocznym miejscu)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zapasowe ubrania w płóciennym woreczku – podpisane w widocznym miejscu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pościel + piżama w płóciennym worku, lub w poduszkowej poszewce - podpisane 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 widocznym miejscu 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podkład higieniczny</a:t>
            </a:r>
          </a:p>
        </p:txBody>
      </p:sp>
    </p:spTree>
    <p:extLst>
      <p:ext uri="{BB962C8B-B14F-4D97-AF65-F5344CB8AC3E}">
        <p14:creationId xmlns:p14="http://schemas.microsoft.com/office/powerpoint/2010/main" val="1001114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76800" y="140677"/>
            <a:ext cx="6629400" cy="1195754"/>
          </a:xfrm>
        </p:spPr>
        <p:txBody>
          <a:bodyPr/>
          <a:lstStyle/>
          <a:p>
            <a:r>
              <a:rPr lang="pl-PL" dirty="0"/>
              <a:t>Ramowy rozkład dnia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953" y="1230923"/>
            <a:ext cx="11723077" cy="5545015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pl-PL" sz="2400" dirty="0">
                <a:latin typeface="Times New Roman"/>
                <a:ea typeface="Calibri"/>
                <a:cs typeface="Times New Roman"/>
              </a:rPr>
              <a:t>7.00 – 8.00 – schodzenie się dzieci</a:t>
            </a:r>
            <a:endParaRPr lang="pl-PL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pl-PL" sz="2400" dirty="0">
                <a:latin typeface="Times New Roman"/>
                <a:ea typeface="Calibri"/>
                <a:cs typeface="Times New Roman"/>
              </a:rPr>
              <a:t>8.00 – 8.30 – gimnastyka poranna, zabawy ruchowe, przygotowanie do śniadania, czynności higieniczne</a:t>
            </a:r>
            <a:endParaRPr lang="pl-PL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pl-PL" sz="2400" dirty="0">
                <a:latin typeface="Times New Roman"/>
                <a:ea typeface="Calibri"/>
                <a:cs typeface="Times New Roman"/>
              </a:rPr>
              <a:t>8.30 – 9.00 – śniadanie</a:t>
            </a:r>
            <a:endParaRPr lang="pl-PL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pl-PL" sz="2400" dirty="0">
                <a:latin typeface="Times New Roman"/>
                <a:ea typeface="Calibri"/>
                <a:cs typeface="Times New Roman"/>
              </a:rPr>
              <a:t>9.00 – 10.00 – zajęcia zorganizowane, zabawy ruchowe – godziny te mogą ulec przesunięciu ze względu na religie, angielski czy rytmikę (30 min)</a:t>
            </a:r>
            <a:endParaRPr lang="pl-PL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pl-PL" sz="2400" dirty="0">
                <a:latin typeface="Times New Roman"/>
                <a:ea typeface="Calibri"/>
                <a:cs typeface="Times New Roman"/>
              </a:rPr>
              <a:t>10.00 – 11.00 – zabawy na świeżym powietrzu, spacery</a:t>
            </a:r>
            <a:endParaRPr lang="pl-PL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pl-PL" sz="2400" dirty="0">
                <a:latin typeface="Times New Roman"/>
                <a:ea typeface="Calibri"/>
                <a:cs typeface="Times New Roman"/>
              </a:rPr>
              <a:t>11.00 – 11.30 – porządkowanie sali, przygotowanie do posiłku, czytanie bajeczki, czynności higieniczne</a:t>
            </a:r>
            <a:endParaRPr lang="pl-PL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pl-PL" sz="2400" dirty="0">
                <a:latin typeface="Times New Roman"/>
                <a:ea typeface="Calibri"/>
                <a:cs typeface="Times New Roman"/>
              </a:rPr>
              <a:t>11.30 – 12.00 – obiad</a:t>
            </a:r>
            <a:endParaRPr lang="pl-PL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pl-PL" sz="2400" dirty="0">
                <a:latin typeface="Times New Roman"/>
                <a:ea typeface="Calibri"/>
                <a:cs typeface="Times New Roman"/>
              </a:rPr>
              <a:t>12.00 – 14.00 – odpoczynek po posiłku</a:t>
            </a:r>
            <a:endParaRPr lang="pl-PL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pl-PL" sz="2400" dirty="0">
                <a:latin typeface="Times New Roman"/>
                <a:ea typeface="Calibri"/>
                <a:cs typeface="Times New Roman"/>
              </a:rPr>
              <a:t>14.00 – 14.30 – przygotowanie do posiłku</a:t>
            </a:r>
            <a:endParaRPr lang="pl-PL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/>
              <a:buChar char=""/>
            </a:pPr>
            <a:r>
              <a:rPr lang="pl-PL" sz="2400" dirty="0">
                <a:latin typeface="Times New Roman"/>
                <a:ea typeface="Calibri"/>
                <a:cs typeface="Times New Roman"/>
              </a:rPr>
              <a:t>14.30 – 15.00 – podwieczorek i zabawy dowolne</a:t>
            </a:r>
          </a:p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pl-PL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GRUPA DYŻURNA….</a:t>
            </a:r>
            <a:endParaRPr lang="pl-PL" sz="20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87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16922" y="715106"/>
            <a:ext cx="7989277" cy="1441940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/>
              <a:t>W ramach zajęć z całą grupą dzieci uczą się: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992923"/>
            <a:ext cx="10820400" cy="4642339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pl-PL" sz="2400" dirty="0">
                <a:latin typeface="Times New Roman"/>
                <a:ea typeface="Calibri"/>
                <a:cs typeface="Times New Roman"/>
              </a:rPr>
              <a:t>Rozwijanie mowy i myślenia</a:t>
            </a:r>
            <a:endParaRPr lang="pl-PL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pl-PL" sz="2400" dirty="0">
                <a:latin typeface="Times New Roman"/>
                <a:ea typeface="Calibri"/>
                <a:cs typeface="Times New Roman"/>
              </a:rPr>
              <a:t>Ćwiczeń gimnastycznych</a:t>
            </a:r>
            <a:endParaRPr lang="pl-PL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pl-PL" sz="2400" dirty="0">
                <a:latin typeface="Times New Roman"/>
                <a:ea typeface="Calibri"/>
                <a:cs typeface="Times New Roman"/>
              </a:rPr>
              <a:t>Rozwijają pojęcia matematyczne</a:t>
            </a:r>
            <a:endParaRPr lang="pl-PL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pl-PL" sz="2400" dirty="0">
                <a:latin typeface="Times New Roman"/>
                <a:ea typeface="Calibri"/>
                <a:cs typeface="Times New Roman"/>
              </a:rPr>
              <a:t>Zajęcia umuzykalniające </a:t>
            </a:r>
            <a:endParaRPr lang="pl-PL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pl-PL" sz="2400" dirty="0">
                <a:latin typeface="Times New Roman"/>
                <a:ea typeface="Calibri"/>
                <a:cs typeface="Times New Roman"/>
              </a:rPr>
              <a:t>Zajęcia rytmiki (J. Barć – 1x w tygodniu – 30 min)</a:t>
            </a:r>
            <a:endParaRPr lang="pl-PL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pl-PL" sz="2400" dirty="0">
                <a:latin typeface="Times New Roman"/>
                <a:ea typeface="Calibri"/>
                <a:cs typeface="Times New Roman"/>
              </a:rPr>
              <a:t>Zajęcia </a:t>
            </a:r>
            <a:r>
              <a:rPr lang="pl-PL" sz="2400" dirty="0" err="1">
                <a:latin typeface="Times New Roman"/>
                <a:ea typeface="Calibri"/>
                <a:cs typeface="Times New Roman"/>
              </a:rPr>
              <a:t>plastyczno</a:t>
            </a:r>
            <a:r>
              <a:rPr lang="pl-PL" sz="2400" dirty="0">
                <a:latin typeface="Times New Roman"/>
                <a:ea typeface="Calibri"/>
                <a:cs typeface="Times New Roman"/>
              </a:rPr>
              <a:t> – techniczne</a:t>
            </a:r>
            <a:endParaRPr lang="pl-PL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pl-PL" sz="2400" dirty="0">
                <a:latin typeface="Times New Roman"/>
                <a:ea typeface="Calibri"/>
                <a:cs typeface="Times New Roman"/>
              </a:rPr>
              <a:t>Religia – dla chętnych, za zgodą rodziców (ks. 1x w tyg. 30 min)</a:t>
            </a:r>
            <a:endParaRPr lang="pl-PL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/>
              <a:buChar char=""/>
            </a:pPr>
            <a:r>
              <a:rPr lang="pl-PL" sz="2400" dirty="0">
                <a:latin typeface="Times New Roman"/>
                <a:ea typeface="Calibri"/>
                <a:cs typeface="Times New Roman"/>
              </a:rPr>
              <a:t>J. angielski (K. Cieślak – 1x w tyg. 30 min)</a:t>
            </a:r>
            <a:endParaRPr lang="pl-PL" sz="2000" dirty="0">
              <a:latin typeface="Calibri"/>
              <a:ea typeface="Calibri"/>
              <a:cs typeface="Times New Roman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5803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Ogłoszenia!!!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Należy czytać ogłoszenia na tablicy przy głównym wejściu – </a:t>
            </a:r>
            <a:r>
              <a:rPr lang="pl-PL" u="sng" dirty="0"/>
              <a:t>są bardzo ważne!</a:t>
            </a:r>
          </a:p>
          <a:p>
            <a:r>
              <a:rPr lang="pl-PL" dirty="0"/>
              <a:t>Warto zapoznać się z założeniami dydaktycznymi na każdy miesiąc.</a:t>
            </a:r>
          </a:p>
          <a:p>
            <a:r>
              <a:rPr lang="pl-PL" dirty="0">
                <a:solidFill>
                  <a:srgbClr val="FF0000"/>
                </a:solidFill>
              </a:rPr>
              <a:t>ODPŁATNOŚĆ</a:t>
            </a:r>
            <a:r>
              <a:rPr lang="pl-PL" dirty="0"/>
              <a:t> – prosimy o terminowe dokonywanie opłat</a:t>
            </a:r>
          </a:p>
          <a:p>
            <a:r>
              <a:rPr lang="pl-PL" dirty="0"/>
              <a:t>Wołamy dzieci przez domofon – nie wchodzimy na sale.</a:t>
            </a:r>
          </a:p>
          <a:p>
            <a:r>
              <a:rPr lang="pl-PL" dirty="0"/>
              <a:t>Zdjęcia z różnych imprez przedszkolnych można zamawiać z albumów na dole, przy szatni. (1,50 zł szt. Pieniądze idą na teatrzyki, autobusy, spódniczki itp.)</a:t>
            </a:r>
          </a:p>
          <a:p>
            <a:pPr lvl="0"/>
            <a:endParaRPr lang="pl-PL" dirty="0"/>
          </a:p>
          <a:p>
            <a:pPr lvl="0"/>
            <a:r>
              <a:rPr lang="pl-PL" dirty="0"/>
              <a:t>Wydawanie dzieci – tylko os. </a:t>
            </a:r>
            <a:r>
              <a:rPr lang="pl-PL" dirty="0">
                <a:solidFill>
                  <a:srgbClr val="FF0000"/>
                </a:solidFill>
              </a:rPr>
              <a:t>Upoważnionym !!!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4295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Zalecenia!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17255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Należy zgłaszać do nauczycielek zalecenia lekarzy.</a:t>
            </a:r>
          </a:p>
          <a:p>
            <a:r>
              <a:rPr lang="pl-PL" dirty="0"/>
              <a:t>przyprowadzacie dzieci zdrowe</a:t>
            </a:r>
          </a:p>
          <a:p>
            <a:r>
              <a:rPr lang="pl-PL" dirty="0"/>
              <a:t> nie podajemy leków</a:t>
            </a:r>
          </a:p>
          <a:p>
            <a:r>
              <a:rPr lang="pl-PL" dirty="0"/>
              <a:t> nie ma higienistki – należy sprawdzać czystość włosów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 Będziecie państwo wypełniać arkusze informacyjne o dziecku. Jeśli macie jakieś sugestie, spostrzeżenia- napiszcie. Dla nas każda informacja jest ważna. Przebyte ważniejsze choroby, zabiegi, zainteresowania dziecka, sposoby radzenia sobie w różnych sytuacjach. </a:t>
            </a:r>
          </a:p>
        </p:txBody>
      </p:sp>
    </p:spTree>
    <p:extLst>
      <p:ext uri="{BB962C8B-B14F-4D97-AF65-F5344CB8AC3E}">
        <p14:creationId xmlns:p14="http://schemas.microsoft.com/office/powerpoint/2010/main" val="3573444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8E9BB3-E87B-4DED-94B8-8E2340F99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050" y="1031880"/>
            <a:ext cx="9448800" cy="1825096"/>
          </a:xfrm>
        </p:spPr>
        <p:txBody>
          <a:bodyPr/>
          <a:lstStyle/>
          <a:p>
            <a:pPr algn="ctr"/>
            <a:r>
              <a:rPr lang="pl-PL" dirty="0"/>
              <a:t>DO ZOBACZENIA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5E21278-6E5E-44C1-8D5A-5368CF17C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3194051"/>
            <a:ext cx="9448800" cy="303090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/>
              <a:t>„Połączenie siły to początek, pozostanie razem to postęp, wspólna praca to sukces” </a:t>
            </a:r>
          </a:p>
          <a:p>
            <a:pPr algn="ctr"/>
            <a:r>
              <a:rPr lang="pl-PL" sz="2400" dirty="0"/>
              <a:t>Henry Ford</a:t>
            </a:r>
            <a:endParaRPr lang="pl-PL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pl-PL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9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FFE0E1-D2CF-4A8B-90B4-99FE58713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6781" y="-574535"/>
            <a:ext cx="3781040" cy="3446373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MAMO!,  TATO!  IDĘ  </a:t>
            </a:r>
            <a:br>
              <a:rPr lang="pl-PL" sz="2800" b="1" dirty="0"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  PRZEDSZKOLA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95FF10-1FB8-436D-BD0A-5F0D9082A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15E1F5-1C97-418B-B8B1-A3457E5C3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3E7929B2-D163-40F0-A012-01126A98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ACC2941-5580-49E5-ABC4-5DC60190D2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3000" y="1579955"/>
            <a:ext cx="5339490" cy="3698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005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21978E-045A-4B42-871D-D86255608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50" y="981075"/>
            <a:ext cx="11010899" cy="4343402"/>
          </a:xfrm>
        </p:spPr>
        <p:txBody>
          <a:bodyPr>
            <a:noAutofit/>
          </a:bodyPr>
          <a:lstStyle/>
          <a:p>
            <a:pPr fontAlgn="base"/>
            <a:r>
              <a:rPr lang="pl-PL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2800" b="1" cap="non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Jeżeli  twierdzisz,  że mi ufasz  –  ufaj  mi  całym sobą.  Ufaj  mi –  naprawdę.</a:t>
            </a:r>
            <a:br>
              <a:rPr lang="pl-PL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cap="non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Potrzebuję twojej wiary we mnie. Ona unosi moje skrzydła.</a:t>
            </a:r>
            <a:br>
              <a:rPr lang="pl-PL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cap="non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Ty, moja mądra, dorosła mamo we mnie wierzysz;</a:t>
            </a:r>
            <a:br>
              <a:rPr lang="pl-PL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cap="non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Ty, dorosły, potężny tato –  ufasz, że dam radę,</a:t>
            </a:r>
            <a:br>
              <a:rPr lang="pl-PL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cap="non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więc ja – wasz malutki syn, wasza mała córeczka – </a:t>
            </a:r>
            <a:r>
              <a:rPr lang="pl-PL" sz="2800" b="1" cap="none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PORADZĘ SOBIE.</a:t>
            </a:r>
            <a:br>
              <a:rPr lang="pl-PL" sz="28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cap="non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Otoczony twoimi ciepłymi zapewnieniami odnajdę w sobie siłę do tego, by sobie poradzić.</a:t>
            </a:r>
            <a:br>
              <a:rPr lang="pl-PL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cap="non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Otulony twoim wsparciem, twoją pewnością i wiarą we mnie – będę latał…”</a:t>
            </a:r>
            <a:br>
              <a:rPr lang="pl-PL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cap="non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pl-PL" sz="2800" b="1" cap="non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Katarzyna Wnęk – Joniec  ,,Nie przydeptuj małych skrzydeł”</a:t>
            </a:r>
            <a:br>
              <a:rPr lang="pl-PL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4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912698-74DC-4D69-A9B8-1DF044262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184405"/>
            <a:ext cx="9448800" cy="1825096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przygotować dziecko </a:t>
            </a: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przedszkola - dobre rady </a:t>
            </a: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rodziców</a:t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7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83EC5FE-2BD4-446C-97C4-1EEE50B1D5B0}"/>
              </a:ext>
            </a:extLst>
          </p:cNvPr>
          <p:cNvSpPr/>
          <p:nvPr/>
        </p:nvSpPr>
        <p:spPr>
          <a:xfrm>
            <a:off x="314325" y="1196657"/>
            <a:ext cx="11296650" cy="511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Przedszkolne życie wymaga pewnej samodzielności, dlatego warto z dzieckiem ćwiczyć i utrwalać czynności samoobsługowe zwłaszcza odzwyczajenie dziecka od pampersa i  sygnalizowanie przez dziecko swoich potrzeb.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Warto przyzwyczaić dziecko do pozostawania pod opieką osób mniej mu znanych, coraz bardziej wydłużając czas rozłąki. Kiedy przekona się, że mama zawsze po nie wraca łatwiej zniesie pozostawanie w przedszkolu.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dzieckiem warto rozmawiać nie tylko o miłych rzeczach, jakie mogą  je spotkać w przedszkolu, ale także o tym, co budzi jego obawy np. leżakowanie, samodzielne jedzenie, ubieranie się itp.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Bardzo ważną umiejętnością jest porozumiewanie się z dorosłymi. Dziecko musi rozumieć, co się do niego mówi i odpowiadać na proste pytania, dlatego należy umożliwiać dziecku rozmowy z dorosłymi, czytać książeczki, zadawać pytania i wspólnie szukać na nie odpowiedzi.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543FB0-2D16-4996-99B5-C7316CD3E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825" y="736605"/>
            <a:ext cx="9124950" cy="768345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Dekalog rodzica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E15D43B-6DED-45B7-86E3-D0AC6C0A1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714500"/>
            <a:ext cx="9448800" cy="4114800"/>
          </a:xfrm>
        </p:spPr>
        <p:txBody>
          <a:bodyPr>
            <a:normAutofit fontScale="850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Ciesz się z dzieckiem że idzie do przedszkola.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Ubierz dziecko wygodnie a nie modnie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przeciągaj w nieskończoność momentu rozstania, bo twoje wahanie zwiększy jego lęk.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Zapewnij, że po nie wrócisz i określ kiedy.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zabieraj dziecka do domu, gdy płacze przy rozstaniu. Gdy raz ulegniesz potem będzie jeszcze gorzej.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Jeśli rozstanie z mamą jest bardzo bolesne, może z tatą będzie mniej. Warto spróbować.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Witaj swoje dziecko z uśmiechem i pochwałą.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Okazuj zainteresowanie tym co robiło w przedszkolu. Jednak gdy nie chce odpowiadać, nie zamęczaj go pytaniami. Samo zacznie opowiadać w pewnym momencie.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Zaufaj wychowawcy, zadawaj pytania ale też słuchaj i bądź otwarty na jego rady.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Przede wszystkim jednak uwierz w swoje dziecko na pewno sobie poradzi!</a:t>
            </a:r>
          </a:p>
          <a:p>
            <a:pPr marL="457200" indent="-457200"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6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11968" y="562709"/>
            <a:ext cx="6594231" cy="703384"/>
          </a:xfrm>
        </p:spPr>
        <p:txBody>
          <a:bodyPr/>
          <a:lstStyle/>
          <a:p>
            <a:r>
              <a:rPr lang="pl-PL" dirty="0"/>
              <a:t>Strój przedszkolaka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88" y="1488832"/>
            <a:ext cx="5038997" cy="508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62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246185"/>
            <a:ext cx="8610600" cy="1312984"/>
          </a:xfrm>
        </p:spPr>
        <p:txBody>
          <a:bodyPr/>
          <a:lstStyle/>
          <a:p>
            <a:r>
              <a:rPr lang="pl-PL" dirty="0"/>
              <a:t>Pożegnanie – jak to zrobić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47" y="1547447"/>
            <a:ext cx="7842738" cy="515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90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278981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55" y="1242646"/>
            <a:ext cx="9073660" cy="550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326446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956</Words>
  <Application>Microsoft Office PowerPoint</Application>
  <PresentationFormat>Panoramiczny</PresentationFormat>
  <Paragraphs>86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Symbol</vt:lpstr>
      <vt:lpstr>Times New Roman</vt:lpstr>
      <vt:lpstr>Wingdings</vt:lpstr>
      <vt:lpstr>Para</vt:lpstr>
      <vt:lpstr>WITAMY SERDECZNIE</vt:lpstr>
      <vt:lpstr>MAMO!,  TATO!  IDĘ   DO  PRZEDSZKOLA</vt:lpstr>
      <vt:lpstr>„Jeżeli  twierdzisz,  że mi ufasz  –  ufaj  mi  całym sobą.  Ufaj  mi –  naprawdę.  Potrzebuję twojej wiary we mnie. Ona unosi moje skrzydła.  Ty, moja mądra, dorosła mamo we mnie wierzysz;  Ty, dorosły, potężny tato –  ufasz, że dam radę,  więc ja – wasz malutki syn, wasza mała córeczka – PORADZĘ SOBIE.  Otoczony twoimi ciepłymi zapewnieniami odnajdę w sobie siłę do tego, by sobie poradzić.  Otulony twoim wsparciem, twoją pewnością i wiarą we mnie – będę latał…”                                                            Katarzyna Wnęk – Joniec  ,,Nie przydeptuj małych skrzydeł” </vt:lpstr>
      <vt:lpstr>Jak przygotować dziecko  do przedszkola - dobre rady  dla rodziców </vt:lpstr>
      <vt:lpstr>Prezentacja programu PowerPoint</vt:lpstr>
      <vt:lpstr>Dekalog rodzica</vt:lpstr>
      <vt:lpstr>Strój przedszkolaka</vt:lpstr>
      <vt:lpstr>Pożegnanie – jak to zrobić</vt:lpstr>
      <vt:lpstr>Prezentacja programu PowerPoint</vt:lpstr>
      <vt:lpstr>Prezentacja programu PowerPoint</vt:lpstr>
      <vt:lpstr>Prezentacja programu PowerPoint</vt:lpstr>
      <vt:lpstr>Prezentacja programu PowerPoint</vt:lpstr>
      <vt:lpstr>Ramowy rozkład dnia</vt:lpstr>
      <vt:lpstr>W ramach zajęć z całą grupą dzieci uczą się: </vt:lpstr>
      <vt:lpstr>Ogłoszenia!!!</vt:lpstr>
      <vt:lpstr>Zalecenia!</vt:lpstr>
      <vt:lpstr>DO ZOBACZENIA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MAMO!,  TATO!  IDĘ  DO  PRZEDSZKOLA</dc:title>
  <dc:creator>Magdalena Szczepan</dc:creator>
  <cp:lastModifiedBy>Magdalena Szczepan</cp:lastModifiedBy>
  <cp:revision>16</cp:revision>
  <dcterms:created xsi:type="dcterms:W3CDTF">2020-05-30T10:20:15Z</dcterms:created>
  <dcterms:modified xsi:type="dcterms:W3CDTF">2020-06-26T19:36:39Z</dcterms:modified>
</cp:coreProperties>
</file>