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EF6E4-5210-4950-AD9D-3A76F5B9CBD7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1731-13F2-4777-8CC5-0348F46995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4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7E7189-40DC-4423-9170-645DA9803679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7D78BA-B070-401F-B332-2C2B20EE284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20888"/>
          </a:xfrm>
        </p:spPr>
        <p:txBody>
          <a:bodyPr>
            <a:normAutofit/>
          </a:bodyPr>
          <a:lstStyle/>
          <a:p>
            <a:r>
              <a:rPr lang="pl-PL" sz="4800" i="1" dirty="0" smtClean="0">
                <a:latin typeface="Times New Roman" pitchFamily="18" charset="0"/>
                <a:cs typeface="Times New Roman" pitchFamily="18" charset="0"/>
              </a:rPr>
              <a:t>Uczymy się poprzez eksperymenty i doświadczanie</a:t>
            </a:r>
            <a:endParaRPr lang="pl-PL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2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1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Śnieg pod lupą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i="1" dirty="0" smtClean="0">
                <a:latin typeface="Times New Roman" pitchFamily="18" charset="0"/>
                <a:cs typeface="Times New Roman" pitchFamily="18" charset="0"/>
              </a:rPr>
              <a:t>Porównaliśmy lód i śnieg za pomocą lupy</a:t>
            </a:r>
            <a:endParaRPr lang="pl-PL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1402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1402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2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Śnieg pod lupą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9497"/>
            <a:ext cx="396044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73425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4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Śnieg pod lupą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7413"/>
            <a:ext cx="396044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3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7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Śnieg pod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lupą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Sprawdziliśmy czy śnieg jest czysty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9447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4601"/>
            <a:ext cx="3880049" cy="517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8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>
                <a:latin typeface="Times New Roman" pitchFamily="18" charset="0"/>
                <a:cs typeface="Times New Roman" pitchFamily="18" charset="0"/>
              </a:rPr>
              <a:t>Śnieg pod lupą</a:t>
            </a:r>
            <a:br>
              <a:rPr lang="pl-PL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2700" i="1" dirty="0">
                <a:latin typeface="Times New Roman" pitchFamily="18" charset="0"/>
                <a:cs typeface="Times New Roman" pitchFamily="18" charset="0"/>
              </a:rPr>
              <a:t>Sprawdziliśmy czy śnieg jest czysty</a:t>
            </a:r>
            <a:endParaRPr lang="pl-PL" sz="27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14482"/>
            <a:ext cx="6991357" cy="524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6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Pracujemy z różnorodnym materiałem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4"/>
          <a:stretch/>
        </p:blipFill>
        <p:spPr>
          <a:xfrm>
            <a:off x="20797" y="2306380"/>
            <a:ext cx="4572196" cy="458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23776" b="15352"/>
          <a:stretch/>
        </p:blipFill>
        <p:spPr>
          <a:xfrm>
            <a:off x="4627513" y="2276872"/>
            <a:ext cx="4516487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2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Co tonie, a co pływa?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0" y="2564903"/>
            <a:ext cx="4362055" cy="327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3"/>
            <a:ext cx="4362055" cy="327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5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Dlaczego ogień gaśnie?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i="1" dirty="0" smtClean="0">
                <a:latin typeface="Times New Roman" pitchFamily="18" charset="0"/>
                <a:cs typeface="Times New Roman" pitchFamily="18" charset="0"/>
              </a:rPr>
              <a:t>Tematyka </a:t>
            </a:r>
            <a:r>
              <a:rPr lang="pl-PL" sz="27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700" i="1" dirty="0" smtClean="0">
                <a:latin typeface="Times New Roman" pitchFamily="18" charset="0"/>
                <a:cs typeface="Times New Roman" pitchFamily="18" charset="0"/>
              </a:rPr>
              <a:t>świetlenie</a:t>
            </a:r>
            <a:endParaRPr lang="pl-PL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26344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91" y="249289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Skąd się bierze deszcz?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Realizacja programu „Gang </a:t>
            </a:r>
            <a:r>
              <a:rPr lang="pl-PL" sz="2200" i="1" dirty="0" err="1" smtClean="0">
                <a:latin typeface="Times New Roman" pitchFamily="18" charset="0"/>
                <a:cs typeface="Times New Roman" pitchFamily="18" charset="0"/>
              </a:rPr>
              <a:t>Fajniaków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w Przedszkolu”</a:t>
            </a:r>
            <a:endParaRPr lang="pl-PL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" y="2492897"/>
            <a:ext cx="4458064" cy="334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4498976" cy="33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7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Tęcza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i="1" dirty="0">
                <a:latin typeface="Times New Roman" pitchFamily="18" charset="0"/>
                <a:cs typeface="Times New Roman" pitchFamily="18" charset="0"/>
              </a:rPr>
              <a:t>Realizacja programu „Gang </a:t>
            </a:r>
            <a:r>
              <a:rPr lang="pl-PL" sz="2200" i="1" dirty="0" err="1">
                <a:latin typeface="Times New Roman" pitchFamily="18" charset="0"/>
                <a:cs typeface="Times New Roman" pitchFamily="18" charset="0"/>
              </a:rPr>
              <a:t>Fajniaków</a:t>
            </a:r>
            <a:r>
              <a:rPr lang="pl-PL" sz="2200" i="1" dirty="0">
                <a:latin typeface="Times New Roman" pitchFamily="18" charset="0"/>
                <a:cs typeface="Times New Roman" pitchFamily="18" charset="0"/>
              </a:rPr>
              <a:t> w Przedszkolu”</a:t>
            </a:r>
            <a:endParaRPr lang="pl-PL" sz="2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96847"/>
            <a:ext cx="4319463" cy="323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64905"/>
            <a:ext cx="4362053" cy="327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9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" y="1457400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0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Jak działa powietrze?</a:t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i="1" dirty="0">
                <a:latin typeface="Times New Roman" pitchFamily="18" charset="0"/>
                <a:cs typeface="Times New Roman" pitchFamily="18" charset="0"/>
              </a:rPr>
              <a:t>Realizacja programu „Gang </a:t>
            </a:r>
            <a:r>
              <a:rPr lang="pl-PL" sz="3100" i="1" dirty="0" err="1">
                <a:latin typeface="Times New Roman" pitchFamily="18" charset="0"/>
                <a:cs typeface="Times New Roman" pitchFamily="18" charset="0"/>
              </a:rPr>
              <a:t>Fajniaków</a:t>
            </a:r>
            <a:r>
              <a:rPr lang="pl-PL" sz="3100" i="1" dirty="0">
                <a:latin typeface="Times New Roman" pitchFamily="18" charset="0"/>
                <a:cs typeface="Times New Roman" pitchFamily="18" charset="0"/>
              </a:rPr>
              <a:t> w Przedszkolu”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96847"/>
            <a:ext cx="4319463" cy="323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96847"/>
            <a:ext cx="4319463" cy="323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i="1" dirty="0" smtClean="0">
                <a:latin typeface="Times New Roman" pitchFamily="18" charset="0"/>
                <a:cs typeface="Times New Roman" pitchFamily="18" charset="0"/>
              </a:rPr>
              <a:t>Sól i węgiel</a:t>
            </a:r>
            <a:r>
              <a:rPr lang="pl-PL" sz="4800" i="1" dirty="0" smtClean="0"/>
              <a:t/>
            </a:r>
            <a:br>
              <a:rPr lang="pl-PL" sz="4800" i="1" dirty="0" smtClean="0"/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Realizacja tematyki  kopalni węgla i soli</a:t>
            </a:r>
            <a:endParaRPr lang="pl-PL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564905"/>
            <a:ext cx="4362053" cy="327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2" y="2564905"/>
            <a:ext cx="4362053" cy="3271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8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300" i="1" dirty="0">
                <a:latin typeface="Times New Roman" pitchFamily="18" charset="0"/>
                <a:cs typeface="Times New Roman" pitchFamily="18" charset="0"/>
              </a:rPr>
              <a:t>Sól i węgiel</a:t>
            </a:r>
            <a:r>
              <a:rPr lang="pl-PL" sz="8000" i="1" dirty="0"/>
              <a:t/>
            </a:r>
            <a:br>
              <a:rPr lang="pl-PL" sz="8000" i="1" dirty="0"/>
            </a:br>
            <a:r>
              <a:rPr lang="pl-PL" sz="2700" i="1" dirty="0">
                <a:latin typeface="Times New Roman" pitchFamily="18" charset="0"/>
                <a:cs typeface="Times New Roman" pitchFamily="18" charset="0"/>
              </a:rPr>
              <a:t>Realizacja tematyki  kopalni węgla i soli</a:t>
            </a:r>
            <a:endParaRPr lang="pl-PL" sz="27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3158"/>
            <a:ext cx="3641132" cy="485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61456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0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52</Words>
  <Application>Microsoft Office PowerPoint</Application>
  <PresentationFormat>Pokaz na ekranie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Kształt fali</vt:lpstr>
      <vt:lpstr>Uczymy się poprzez eksperymenty i doświadczanie</vt:lpstr>
      <vt:lpstr>Co tonie, a co pływa?</vt:lpstr>
      <vt:lpstr>Dlaczego ogień gaśnie? Tematyka oświetlenie</vt:lpstr>
      <vt:lpstr>Skąd się bierze deszcz? Realizacja programu „Gang Fajniaków w Przedszkolu”</vt:lpstr>
      <vt:lpstr>Tęcza Realizacja programu „Gang Fajniaków w Przedszkolu”</vt:lpstr>
      <vt:lpstr>Prezentacja programu PowerPoint</vt:lpstr>
      <vt:lpstr>Jak działa powietrze? Realizacja programu „Gang Fajniaków w Przedszkolu”</vt:lpstr>
      <vt:lpstr>Sól i węgiel Realizacja tematyki  kopalni węgla i soli</vt:lpstr>
      <vt:lpstr>Sól i węgiel Realizacja tematyki  kopalni węgla i soli</vt:lpstr>
      <vt:lpstr>Prezentacja programu PowerPoint</vt:lpstr>
      <vt:lpstr>Śnieg pod lupą Porównaliśmy lód i śnieg za pomocą lupy</vt:lpstr>
      <vt:lpstr>Śnieg pod lupą</vt:lpstr>
      <vt:lpstr>Śnieg pod lupą</vt:lpstr>
      <vt:lpstr>Śnieg pod lupą Sprawdziliśmy czy śnieg jest czysty</vt:lpstr>
      <vt:lpstr>Śnieg pod lupą Sprawdziliśmy czy śnieg jest czysty</vt:lpstr>
      <vt:lpstr>Pracujemy z różnorodnym materiałem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Uczymy się poprzez eksperymenty</dc:title>
  <dc:creator>Magda</dc:creator>
  <cp:lastModifiedBy>Magda</cp:lastModifiedBy>
  <cp:revision>8</cp:revision>
  <dcterms:created xsi:type="dcterms:W3CDTF">2020-12-06T20:39:34Z</dcterms:created>
  <dcterms:modified xsi:type="dcterms:W3CDTF">2020-12-07T20:32:02Z</dcterms:modified>
</cp:coreProperties>
</file>